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9" r:id="rId5"/>
    <p:sldId id="263" r:id="rId6"/>
    <p:sldId id="262" r:id="rId7"/>
    <p:sldId id="264" r:id="rId8"/>
    <p:sldId id="265" r:id="rId9"/>
    <p:sldId id="266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E975C8-5F59-445A-8A82-91CCFB3568C3}" v="23" dt="2021-09-08T02:09:54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/>
    <p:restoredTop sz="95288"/>
  </p:normalViewPr>
  <p:slideViewPr>
    <p:cSldViewPr snapToGrid="0" snapToObjects="1">
      <p:cViewPr varScale="1">
        <p:scale>
          <a:sx n="91" d="100"/>
          <a:sy n="91" d="100"/>
        </p:scale>
        <p:origin x="5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ah Lachica" userId="436e60e8-f9da-4a07-b305-2340aef923de" providerId="ADAL" clId="{A8E975C8-5F59-445A-8A82-91CCFB3568C3}"/>
    <pc:docChg chg="undo custSel addSld delSld modSld modMainMaster">
      <pc:chgData name="Jarah Lachica" userId="436e60e8-f9da-4a07-b305-2340aef923de" providerId="ADAL" clId="{A8E975C8-5F59-445A-8A82-91CCFB3568C3}" dt="2021-09-08T02:11:33.701" v="301" actId="47"/>
      <pc:docMkLst>
        <pc:docMk/>
      </pc:docMkLst>
      <pc:sldChg chg="modSp del mod setBg">
        <pc:chgData name="Jarah Lachica" userId="436e60e8-f9da-4a07-b305-2340aef923de" providerId="ADAL" clId="{A8E975C8-5F59-445A-8A82-91CCFB3568C3}" dt="2021-09-08T02:11:33.701" v="301" actId="47"/>
        <pc:sldMkLst>
          <pc:docMk/>
          <pc:sldMk cId="256518359" sldId="267"/>
        </pc:sldMkLst>
        <pc:spChg chg="mod">
          <ac:chgData name="Jarah Lachica" userId="436e60e8-f9da-4a07-b305-2340aef923de" providerId="ADAL" clId="{A8E975C8-5F59-445A-8A82-91CCFB3568C3}" dt="2021-09-08T01:57:48.719" v="138" actId="2711"/>
          <ac:spMkLst>
            <pc:docMk/>
            <pc:sldMk cId="256518359" sldId="267"/>
            <ac:spMk id="2" creationId="{8943BABA-B7CF-1A4C-BFCC-5232286B3D24}"/>
          </ac:spMkLst>
        </pc:spChg>
      </pc:sldChg>
      <pc:sldChg chg="addSp delSp modSp add mod setBg">
        <pc:chgData name="Jarah Lachica" userId="436e60e8-f9da-4a07-b305-2340aef923de" providerId="ADAL" clId="{A8E975C8-5F59-445A-8A82-91CCFB3568C3}" dt="2021-09-08T02:11:04.862" v="300" actId="403"/>
        <pc:sldMkLst>
          <pc:docMk/>
          <pc:sldMk cId="3352907957" sldId="269"/>
        </pc:sldMkLst>
        <pc:spChg chg="del mod">
          <ac:chgData name="Jarah Lachica" userId="436e60e8-f9da-4a07-b305-2340aef923de" providerId="ADAL" clId="{A8E975C8-5F59-445A-8A82-91CCFB3568C3}" dt="2021-09-08T02:04:43.406" v="160" actId="478"/>
          <ac:spMkLst>
            <pc:docMk/>
            <pc:sldMk cId="3352907957" sldId="269"/>
            <ac:spMk id="2" creationId="{8943BABA-B7CF-1A4C-BFCC-5232286B3D24}"/>
          </ac:spMkLst>
        </pc:spChg>
        <pc:spChg chg="add del mod">
          <ac:chgData name="Jarah Lachica" userId="436e60e8-f9da-4a07-b305-2340aef923de" providerId="ADAL" clId="{A8E975C8-5F59-445A-8A82-91CCFB3568C3}" dt="2021-09-08T02:04:45.340" v="161" actId="478"/>
          <ac:spMkLst>
            <pc:docMk/>
            <pc:sldMk cId="3352907957" sldId="269"/>
            <ac:spMk id="6" creationId="{369C44ED-538C-41EA-BABA-92399A09CC4E}"/>
          </ac:spMkLst>
        </pc:spChg>
        <pc:spChg chg="add mod">
          <ac:chgData name="Jarah Lachica" userId="436e60e8-f9da-4a07-b305-2340aef923de" providerId="ADAL" clId="{A8E975C8-5F59-445A-8A82-91CCFB3568C3}" dt="2021-09-08T02:09:48.538" v="283" actId="1076"/>
          <ac:spMkLst>
            <pc:docMk/>
            <pc:sldMk cId="3352907957" sldId="269"/>
            <ac:spMk id="11" creationId="{862AEDAE-451B-49B4-88DA-62D21CA10C48}"/>
          </ac:spMkLst>
        </pc:spChg>
        <pc:spChg chg="add mod">
          <ac:chgData name="Jarah Lachica" userId="436e60e8-f9da-4a07-b305-2340aef923de" providerId="ADAL" clId="{A8E975C8-5F59-445A-8A82-91CCFB3568C3}" dt="2021-09-08T02:11:04.862" v="300" actId="403"/>
          <ac:spMkLst>
            <pc:docMk/>
            <pc:sldMk cId="3352907957" sldId="269"/>
            <ac:spMk id="12" creationId="{D16919D4-BD31-4B25-8411-81D1B853081B}"/>
          </ac:spMkLst>
        </pc:spChg>
        <pc:spChg chg="add mod">
          <ac:chgData name="Jarah Lachica" userId="436e60e8-f9da-4a07-b305-2340aef923de" providerId="ADAL" clId="{A8E975C8-5F59-445A-8A82-91CCFB3568C3}" dt="2021-09-08T02:09:54.662" v="289" actId="571"/>
          <ac:spMkLst>
            <pc:docMk/>
            <pc:sldMk cId="3352907957" sldId="269"/>
            <ac:spMk id="14" creationId="{B7A04F15-AEE2-4BBB-AA18-C59A6A6755F7}"/>
          </ac:spMkLst>
        </pc:spChg>
        <pc:picChg chg="add del mod">
          <ac:chgData name="Jarah Lachica" userId="436e60e8-f9da-4a07-b305-2340aef923de" providerId="ADAL" clId="{A8E975C8-5F59-445A-8A82-91CCFB3568C3}" dt="2021-09-08T02:02:37.114" v="157" actId="478"/>
          <ac:picMkLst>
            <pc:docMk/>
            <pc:sldMk cId="3352907957" sldId="269"/>
            <ac:picMk id="4" creationId="{8BB99441-1818-4462-A449-743B3ADB5594}"/>
          </ac:picMkLst>
        </pc:picChg>
        <pc:picChg chg="add del mod">
          <ac:chgData name="Jarah Lachica" userId="436e60e8-f9da-4a07-b305-2340aef923de" providerId="ADAL" clId="{A8E975C8-5F59-445A-8A82-91CCFB3568C3}" dt="2021-09-08T02:04:54.582" v="165" actId="478"/>
          <ac:picMkLst>
            <pc:docMk/>
            <pc:sldMk cId="3352907957" sldId="269"/>
            <ac:picMk id="8" creationId="{2847B354-B970-4A87-A8BC-88C367FC0A84}"/>
          </ac:picMkLst>
        </pc:picChg>
        <pc:picChg chg="add mod">
          <ac:chgData name="Jarah Lachica" userId="436e60e8-f9da-4a07-b305-2340aef923de" providerId="ADAL" clId="{A8E975C8-5F59-445A-8A82-91CCFB3568C3}" dt="2021-09-08T02:10:01.216" v="293" actId="1076"/>
          <ac:picMkLst>
            <pc:docMk/>
            <pc:sldMk cId="3352907957" sldId="269"/>
            <ac:picMk id="10" creationId="{24BC4E16-2CF8-4CA0-9706-3B970453F5CF}"/>
          </ac:picMkLst>
        </pc:picChg>
        <pc:picChg chg="add mod">
          <ac:chgData name="Jarah Lachica" userId="436e60e8-f9da-4a07-b305-2340aef923de" providerId="ADAL" clId="{A8E975C8-5F59-445A-8A82-91CCFB3568C3}" dt="2021-09-08T02:09:54.662" v="289" actId="571"/>
          <ac:picMkLst>
            <pc:docMk/>
            <pc:sldMk cId="3352907957" sldId="269"/>
            <ac:picMk id="13" creationId="{9B31F2F1-491A-4729-8920-355CD25EF088}"/>
          </ac:picMkLst>
        </pc:picChg>
      </pc:sldChg>
      <pc:sldChg chg="add del">
        <pc:chgData name="Jarah Lachica" userId="436e60e8-f9da-4a07-b305-2340aef923de" providerId="ADAL" clId="{A8E975C8-5F59-445A-8A82-91CCFB3568C3}" dt="2021-09-08T02:00:23.953" v="141" actId="47"/>
        <pc:sldMkLst>
          <pc:docMk/>
          <pc:sldMk cId="1343447281" sldId="270"/>
        </pc:sldMkLst>
      </pc:sldChg>
      <pc:sldMasterChg chg="setBg modSldLayout">
        <pc:chgData name="Jarah Lachica" userId="436e60e8-f9da-4a07-b305-2340aef923de" providerId="ADAL" clId="{A8E975C8-5F59-445A-8A82-91CCFB3568C3}" dt="2021-09-08T02:09:20.663" v="273"/>
        <pc:sldMasterMkLst>
          <pc:docMk/>
          <pc:sldMasterMk cId="3567619621" sldId="2147483660"/>
        </pc:sldMasterMkLst>
        <pc:sldLayoutChg chg="setBg">
          <pc:chgData name="Jarah Lachica" userId="436e60e8-f9da-4a07-b305-2340aef923de" providerId="ADAL" clId="{A8E975C8-5F59-445A-8A82-91CCFB3568C3}" dt="2021-09-08T02:09:20.663" v="273"/>
          <pc:sldLayoutMkLst>
            <pc:docMk/>
            <pc:sldMasterMk cId="3567619621" sldId="2147483660"/>
            <pc:sldLayoutMk cId="1751102379" sldId="2147483661"/>
          </pc:sldLayoutMkLst>
        </pc:sldLayoutChg>
        <pc:sldLayoutChg chg="setBg">
          <pc:chgData name="Jarah Lachica" userId="436e60e8-f9da-4a07-b305-2340aef923de" providerId="ADAL" clId="{A8E975C8-5F59-445A-8A82-91CCFB3568C3}" dt="2021-09-08T02:09:20.663" v="273"/>
          <pc:sldLayoutMkLst>
            <pc:docMk/>
            <pc:sldMasterMk cId="3567619621" sldId="2147483660"/>
            <pc:sldLayoutMk cId="854766213" sldId="2147483662"/>
          </pc:sldLayoutMkLst>
        </pc:sldLayoutChg>
        <pc:sldLayoutChg chg="setBg">
          <pc:chgData name="Jarah Lachica" userId="436e60e8-f9da-4a07-b305-2340aef923de" providerId="ADAL" clId="{A8E975C8-5F59-445A-8A82-91CCFB3568C3}" dt="2021-09-08T02:09:20.663" v="273"/>
          <pc:sldLayoutMkLst>
            <pc:docMk/>
            <pc:sldMasterMk cId="3567619621" sldId="2147483660"/>
            <pc:sldLayoutMk cId="1279532383" sldId="2147483663"/>
          </pc:sldLayoutMkLst>
        </pc:sldLayoutChg>
        <pc:sldLayoutChg chg="setBg">
          <pc:chgData name="Jarah Lachica" userId="436e60e8-f9da-4a07-b305-2340aef923de" providerId="ADAL" clId="{A8E975C8-5F59-445A-8A82-91CCFB3568C3}" dt="2021-09-08T02:09:20.663" v="273"/>
          <pc:sldLayoutMkLst>
            <pc:docMk/>
            <pc:sldMasterMk cId="3567619621" sldId="2147483660"/>
            <pc:sldLayoutMk cId="2399299501" sldId="2147483664"/>
          </pc:sldLayoutMkLst>
        </pc:sldLayoutChg>
        <pc:sldLayoutChg chg="setBg">
          <pc:chgData name="Jarah Lachica" userId="436e60e8-f9da-4a07-b305-2340aef923de" providerId="ADAL" clId="{A8E975C8-5F59-445A-8A82-91CCFB3568C3}" dt="2021-09-08T02:09:20.663" v="273"/>
          <pc:sldLayoutMkLst>
            <pc:docMk/>
            <pc:sldMasterMk cId="3567619621" sldId="2147483660"/>
            <pc:sldLayoutMk cId="1283152357" sldId="2147483665"/>
          </pc:sldLayoutMkLst>
        </pc:sldLayoutChg>
        <pc:sldLayoutChg chg="setBg">
          <pc:chgData name="Jarah Lachica" userId="436e60e8-f9da-4a07-b305-2340aef923de" providerId="ADAL" clId="{A8E975C8-5F59-445A-8A82-91CCFB3568C3}" dt="2021-09-08T02:09:20.663" v="273"/>
          <pc:sldLayoutMkLst>
            <pc:docMk/>
            <pc:sldMasterMk cId="3567619621" sldId="2147483660"/>
            <pc:sldLayoutMk cId="2878395726" sldId="2147483666"/>
          </pc:sldLayoutMkLst>
        </pc:sldLayoutChg>
        <pc:sldLayoutChg chg="setBg">
          <pc:chgData name="Jarah Lachica" userId="436e60e8-f9da-4a07-b305-2340aef923de" providerId="ADAL" clId="{A8E975C8-5F59-445A-8A82-91CCFB3568C3}" dt="2021-09-08T02:09:20.663" v="273"/>
          <pc:sldLayoutMkLst>
            <pc:docMk/>
            <pc:sldMasterMk cId="3567619621" sldId="2147483660"/>
            <pc:sldLayoutMk cId="2863823260" sldId="2147483670"/>
          </pc:sldLayoutMkLst>
        </pc:sldLayoutChg>
        <pc:sldLayoutChg chg="setBg">
          <pc:chgData name="Jarah Lachica" userId="436e60e8-f9da-4a07-b305-2340aef923de" providerId="ADAL" clId="{A8E975C8-5F59-445A-8A82-91CCFB3568C3}" dt="2021-09-08T02:09:20.663" v="273"/>
          <pc:sldLayoutMkLst>
            <pc:docMk/>
            <pc:sldMasterMk cId="3567619621" sldId="2147483660"/>
            <pc:sldLayoutMk cId="16776266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EB2947E-795D-674A-8334-F6C6B4F0B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4300" y="-111587"/>
            <a:ext cx="9322898" cy="5338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83327" y="3273028"/>
            <a:ext cx="2421082" cy="945681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Gotham Black" panose="02000604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0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3E8A5D0-2279-EC47-89D9-7A3B30388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4419" y="-81560"/>
            <a:ext cx="9372720" cy="53667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BB12036-68C8-A343-9765-43CCCEA4C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026150" cy="589756"/>
          </a:xfrm>
        </p:spPr>
        <p:txBody>
          <a:bodyPr>
            <a:normAutofit/>
          </a:bodyPr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 sz="2000" dirty="0">
              <a:solidFill>
                <a:schemeClr val="bg1"/>
              </a:solidFill>
              <a:latin typeface="Gotham Book" panose="02000604040000020004" pitchFamily="2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A944AC3-85DC-AA40-8868-EA705B1744F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075781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Gotham Book" panose="02000604040000020004" pitchFamily="2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latin typeface="Gotham Book" panose="02000604040000020004" pitchFamily="2" charset="0"/>
              </a:rPr>
              <a:t>Click to text</a:t>
            </a:r>
          </a:p>
          <a:p>
            <a:endParaRPr lang="en-US" sz="1000" dirty="0">
              <a:latin typeface="Gotham Book" panose="02000604040000020004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E7D2E8-03AB-284E-BE10-B9E83AAB91D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075781"/>
          </a:xfrm>
        </p:spPr>
        <p:txBody>
          <a:bodyPr>
            <a:normAutofit/>
          </a:bodyPr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r>
              <a:rPr lang="en-US" sz="1000" dirty="0">
                <a:latin typeface="Gotham Book" panose="02000604040000020004" pitchFamily="2" charset="0"/>
              </a:rPr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85476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E2FED9A-E584-8A49-B2A9-DC8726F34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4419" y="-81560"/>
            <a:ext cx="9372720" cy="5366741"/>
          </a:xfrm>
          <a:prstGeom prst="rect">
            <a:avLst/>
          </a:prstGeom>
        </p:spPr>
      </p:pic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C149600C-F3DD-ED44-B9DF-6B041CF74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101181"/>
          </a:xfrm>
        </p:spPr>
        <p:txBody>
          <a:bodyPr vert="horz">
            <a:normAutofit/>
          </a:bodyPr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 sz="1000" dirty="0">
              <a:latin typeface="Gotham Book" panose="02000604040000020004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0F0CA58-DFE9-BF40-B228-3A3480B2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026150" cy="589756"/>
          </a:xfrm>
        </p:spPr>
        <p:txBody>
          <a:bodyPr>
            <a:normAutofit/>
          </a:bodyPr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 sz="2000" dirty="0">
              <a:solidFill>
                <a:schemeClr val="bg1"/>
              </a:solidFill>
              <a:latin typeface="Gotham Book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9D4D241-B000-F740-8A9B-D6AEE06E44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525"/>
            <a:ext cx="9144000" cy="523577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F5D78FD-622C-DA46-B1F2-6723270F46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0526" y="1794272"/>
            <a:ext cx="3067048" cy="1554956"/>
          </a:xfrm>
        </p:spPr>
        <p:txBody>
          <a:bodyPr anchor="ctr" anchorCtr="0"/>
          <a:lstStyle>
            <a:lvl1pPr marL="0" indent="0" algn="l">
              <a:buNone/>
              <a:defRPr sz="2500" baseline="0">
                <a:solidFill>
                  <a:schemeClr val="accent4">
                    <a:lumMod val="50000"/>
                  </a:schemeClr>
                </a:solidFill>
                <a:latin typeface="Gotham Bold" panose="02000604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slide separator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9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0ACC159-01A2-F64A-A0A0-0864BE9F0D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9700" y="-125923"/>
            <a:ext cx="9424557" cy="539642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E316C4F-111D-E347-BC42-FD89B5B1CB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0526" y="1794272"/>
            <a:ext cx="3067048" cy="1554956"/>
          </a:xfrm>
        </p:spPr>
        <p:txBody>
          <a:bodyPr anchor="ctr" anchorCtr="0"/>
          <a:lstStyle>
            <a:lvl1pPr marL="0" indent="0" algn="l">
              <a:buNone/>
              <a:defRPr sz="2500" baseline="0">
                <a:solidFill>
                  <a:schemeClr val="accent4">
                    <a:lumMod val="50000"/>
                  </a:schemeClr>
                </a:solidFill>
                <a:latin typeface="Gotham Bold" panose="02000604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slide separator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5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352AC42A-53FC-EE44-B09D-475A947D6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2622" y="-127001"/>
            <a:ext cx="9393621" cy="537870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4C1074EF-9188-BF4B-8141-86478E91B5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264445"/>
            <a:ext cx="7562850" cy="2609055"/>
          </a:xfrm>
        </p:spPr>
        <p:txBody>
          <a:bodyPr anchor="ctr" anchorCtr="0"/>
          <a:lstStyle>
            <a:lvl1pPr marL="0" indent="0" algn="l">
              <a:buNone/>
              <a:defRPr sz="2500" baseline="0">
                <a:solidFill>
                  <a:schemeClr val="accent4">
                    <a:lumMod val="50000"/>
                  </a:schemeClr>
                </a:solidFill>
                <a:latin typeface="Gotham Bold" panose="02000604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ending slide content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2B6AE4A-2029-3844-A50F-C612CC1D9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026150" cy="589756"/>
          </a:xfrm>
        </p:spPr>
        <p:txBody>
          <a:bodyPr>
            <a:normAutofit/>
          </a:bodyPr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 sz="2000" dirty="0">
              <a:solidFill>
                <a:schemeClr val="bg1"/>
              </a:solidFill>
              <a:latin typeface="Gotham Book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9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EB2947E-795D-674A-8334-F6C6B4F0B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3304" y="-97357"/>
            <a:ext cx="9322898" cy="5338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0980" y="3273028"/>
            <a:ext cx="2566555" cy="467699"/>
          </a:xfrm>
        </p:spPr>
        <p:txBody>
          <a:bodyPr/>
          <a:lstStyle>
            <a:lvl1pPr marL="0" indent="0" algn="ctr">
              <a:buNone/>
              <a:defRPr sz="3000" baseline="0">
                <a:solidFill>
                  <a:schemeClr val="bg1"/>
                </a:solidFill>
                <a:latin typeface="Gotham Black" panose="02000604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THANK YOU</a:t>
            </a:r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BA9529E9-0489-1D49-B62C-E13D77C33A07}"/>
              </a:ext>
            </a:extLst>
          </p:cNvPr>
          <p:cNvSpPr>
            <a:spLocks noGrp="1"/>
          </p:cNvSpPr>
          <p:nvPr>
            <p:ph type="body" orient="vert" idx="10" hasCustomPrompt="1"/>
          </p:nvPr>
        </p:nvSpPr>
        <p:spPr>
          <a:xfrm>
            <a:off x="1620979" y="3799564"/>
            <a:ext cx="2566555" cy="467698"/>
          </a:xfrm>
        </p:spPr>
        <p:txBody>
          <a:bodyPr vert="horz">
            <a:normAutofit/>
          </a:bodyPr>
          <a:lstStyle>
            <a:lvl1pPr algn="ctr">
              <a:buFontTx/>
              <a:buNone/>
              <a:defRPr sz="1500" b="0" i="0" baseline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sz="1000" dirty="0">
                <a:latin typeface="Gotham Book" panose="02000604040000020004" pitchFamily="2" charset="0"/>
              </a:rPr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6776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2FD2-0BF9-F14D-9DA1-66DDAF55A1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592B-F481-E34F-924F-C439BD6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B2FD2-0BF9-F14D-9DA1-66DDAF55A1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592B-F481-E34F-924F-C439BD6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1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70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4BC4E16-2CF8-4CA0-9706-3B970453F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9" y="-28579"/>
            <a:ext cx="9205829" cy="5224034"/>
          </a:xfrm>
          <a:prstGeom prst="rect">
            <a:avLst/>
          </a:prstGeom>
        </p:spPr>
      </p:pic>
      <p:sp>
        <p:nvSpPr>
          <p:cNvPr id="11" name="Subtitle 1">
            <a:extLst>
              <a:ext uri="{FF2B5EF4-FFF2-40B4-BE49-F238E27FC236}">
                <a16:creationId xmlns:a16="http://schemas.microsoft.com/office/drawing/2014/main" id="{862AEDAE-451B-49B4-88DA-62D21CA10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664" y="1651289"/>
            <a:ext cx="5407429" cy="1344638"/>
          </a:xfrm>
        </p:spPr>
        <p:txBody>
          <a:bodyPr>
            <a:normAutofit/>
          </a:bodyPr>
          <a:lstStyle/>
          <a:p>
            <a:r>
              <a:rPr lang="en-US" sz="4300" dirty="0"/>
              <a:t>Your presentation title here</a:t>
            </a: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D16919D4-BD31-4B25-8411-81D1B853081B}"/>
              </a:ext>
            </a:extLst>
          </p:cNvPr>
          <p:cNvSpPr txBox="1">
            <a:spLocks/>
          </p:cNvSpPr>
          <p:nvPr/>
        </p:nvSpPr>
        <p:spPr>
          <a:xfrm>
            <a:off x="941009" y="3341916"/>
            <a:ext cx="4193771" cy="39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Gotham Black" panose="02000604030000020004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otham Medium" panose="02000604030000020004" pitchFamily="50" charset="0"/>
              </a:rPr>
              <a:t>Your contributor names here</a:t>
            </a:r>
          </a:p>
        </p:txBody>
      </p:sp>
    </p:spTree>
    <p:extLst>
      <p:ext uri="{BB962C8B-B14F-4D97-AF65-F5344CB8AC3E}">
        <p14:creationId xmlns:p14="http://schemas.microsoft.com/office/powerpoint/2010/main" val="335290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68337CFF-7D85-E04C-ACFE-8F80AC7AE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endParaRPr lang="en-US" sz="1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35A8E7-D60B-ED44-BEE9-AEF7FFE6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4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AC14D-A6D6-654D-809C-78F0E13E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8D0A-463B-0047-9AAF-BB132F24F3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1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AFA1C-CFC8-EF44-8E34-E39EA28F08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9156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E565E90-F741-4047-9651-AD6E44B1AB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2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1FE86DA-8926-C840-9414-2DD004C10F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675C1EB-DC2D-F74B-8D52-9FD8B1C88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818921"/>
            <a:ext cx="7562850" cy="260905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546109-C2D4-7E48-8871-3AD8977D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026150" cy="589756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7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902FBC6-9453-0D4B-9379-B2EEB28CE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487BB-12C3-6E4B-8646-99894FE5C4E9}"/>
              </a:ext>
            </a:extLst>
          </p:cNvPr>
          <p:cNvSpPr>
            <a:spLocks noGrp="1"/>
          </p:cNvSpPr>
          <p:nvPr>
            <p:ph type="body" orient="ver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7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7331A9ACDE04E9A1939199952CD9E" ma:contentTypeVersion="13" ma:contentTypeDescription="Create a new document." ma:contentTypeScope="" ma:versionID="a2d155de49d5a83a0dbf68b798e15499">
  <xsd:schema xmlns:xsd="http://www.w3.org/2001/XMLSchema" xmlns:xs="http://www.w3.org/2001/XMLSchema" xmlns:p="http://schemas.microsoft.com/office/2006/metadata/properties" xmlns:ns2="1b4776ee-0c02-4645-88f0-0e957426af7a" xmlns:ns3="3fa00244-56bb-4583-b348-6dccedf0da9f" targetNamespace="http://schemas.microsoft.com/office/2006/metadata/properties" ma:root="true" ma:fieldsID="3a17bc44ebf7bcc530896df2bbae801e" ns2:_="" ns3:_="">
    <xsd:import namespace="1b4776ee-0c02-4645-88f0-0e957426af7a"/>
    <xsd:import namespace="3fa00244-56bb-4583-b348-6dccedf0da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776ee-0c02-4645-88f0-0e957426af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00244-56bb-4583-b348-6dccedf0da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12BACB-9750-4510-8EB0-24F07D9497A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E43E38-85D8-4799-84A7-0AE9A6812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46A937-CE18-4048-B9C0-3AF13FD2D6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4776ee-0c02-4645-88f0-0e957426af7a"/>
    <ds:schemaRef ds:uri="3fa00244-56bb-4583-b348-6dccedf0da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8</Words>
  <Application>Microsoft Office PowerPoint</Application>
  <PresentationFormat>On-screen Show (16:9)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Gotham Black</vt:lpstr>
      <vt:lpstr>Gotham Bold</vt:lpstr>
      <vt:lpstr>Gotham Book</vt:lpstr>
      <vt:lpstr>Gotham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CAN BE PLACE HERE</dc:title>
  <dc:creator>J Chan</dc:creator>
  <cp:lastModifiedBy>Jarah Lachica</cp:lastModifiedBy>
  <cp:revision>24</cp:revision>
  <dcterms:created xsi:type="dcterms:W3CDTF">2020-12-28T02:54:35Z</dcterms:created>
  <dcterms:modified xsi:type="dcterms:W3CDTF">2021-09-08T02:11:36Z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0x0101003417331A9ACDE04E9A1939199952CD9E</vt:lpwstr>
  </property>
</Properties>
</file>